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1" r:id="rId4"/>
    <p:sldId id="258" r:id="rId5"/>
    <p:sldId id="260" r:id="rId6"/>
    <p:sldId id="263" r:id="rId7"/>
    <p:sldId id="264" r:id="rId8"/>
    <p:sldId id="262" r:id="rId9"/>
    <p:sldId id="259" r:id="rId10"/>
    <p:sldId id="26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1290" y="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25FE1-7E7D-45A6-9F6D-7B88974A120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D5FD6-F85B-42AD-9DE5-3D290A4B361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case and failure modes identified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C824E-DB5D-47AC-8EFD-A25252E9664F}" type="parTrans" cxnId="{207C11A5-3EF3-45AF-8B90-6D162726DD59}">
      <dgm:prSet/>
      <dgm:spPr/>
      <dgm:t>
        <a:bodyPr/>
        <a:lstStyle/>
        <a:p>
          <a:endParaRPr lang="en-US"/>
        </a:p>
      </dgm:t>
    </dgm:pt>
    <dgm:pt modelId="{515BD7DA-48BF-4754-9613-0BB076FF64A9}" type="sibTrans" cxnId="{207C11A5-3EF3-45AF-8B90-6D162726DD5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3C6CD-A96F-4E09-B1BA-76345309B08B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Parallel design routes identified and prototyped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E48B5-A421-4C67-BCDF-DFA819BD1704}" type="parTrans" cxnId="{D3E91798-56DE-4D40-A7CE-296F4F275C0C}">
      <dgm:prSet/>
      <dgm:spPr/>
      <dgm:t>
        <a:bodyPr/>
        <a:lstStyle/>
        <a:p>
          <a:endParaRPr lang="en-US"/>
        </a:p>
      </dgm:t>
    </dgm:pt>
    <dgm:pt modelId="{33025160-C505-486E-98C5-2E2CB7B53676}" type="sibTrans" cxnId="{D3E91798-56DE-4D40-A7CE-296F4F275C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67A7A-97BE-4761-AA55-F89D6B95793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Prototypes small scale tested in assembly lab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AF05E-5B5B-4C62-AD7E-BB695429B05B}" type="parTrans" cxnId="{A0D69AF1-314B-4B8B-9542-F4E13263136B}">
      <dgm:prSet/>
      <dgm:spPr/>
      <dgm:t>
        <a:bodyPr/>
        <a:lstStyle/>
        <a:p>
          <a:endParaRPr lang="en-US"/>
        </a:p>
      </dgm:t>
    </dgm:pt>
    <dgm:pt modelId="{E41FEF69-35EA-499C-8744-006ED4089834}" type="sibTrans" cxnId="{A0D69AF1-314B-4B8B-9542-F4E13263136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42BAF-BADD-436A-A350-EE443799DAF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acknowledged to international partners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D0D90-17B4-46DB-81B0-F3A99168A920}" type="parTrans" cxnId="{651C85F1-3AFF-4781-9B9A-0F0A477243D6}">
      <dgm:prSet/>
      <dgm:spPr/>
      <dgm:t>
        <a:bodyPr/>
        <a:lstStyle/>
        <a:p>
          <a:endParaRPr lang="en-US"/>
        </a:p>
      </dgm:t>
    </dgm:pt>
    <dgm:pt modelId="{11BE5799-15AF-41A1-979D-DEFA187CD047}" type="sibTrans" cxnId="{651C85F1-3AFF-4781-9B9A-0F0A477243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46500-08D7-4284-9200-AB6D4F3D7DF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Larger scale tested on line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B9D28-FD48-4C9A-9125-C542EE79F8AD}" type="parTrans" cxnId="{F65D0F8C-9BEF-4E78-9B68-71E26E773A60}">
      <dgm:prSet/>
      <dgm:spPr/>
      <dgm:t>
        <a:bodyPr/>
        <a:lstStyle/>
        <a:p>
          <a:endParaRPr lang="en-US"/>
        </a:p>
      </dgm:t>
    </dgm:pt>
    <dgm:pt modelId="{24A2D558-C639-453A-AD98-F9DC8A0D0A52}" type="sibTrans" cxnId="{F65D0F8C-9BEF-4E78-9B68-71E26E773A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17290-EA66-4AB4-811D-526B7E55202A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marketed and supported for global application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BCE8A-1F4B-4076-8B37-6D67ACFF5824}" type="parTrans" cxnId="{BE08CF25-5A79-49FC-BCE2-1219FE50642E}">
      <dgm:prSet/>
      <dgm:spPr/>
      <dgm:t>
        <a:bodyPr/>
        <a:lstStyle/>
        <a:p>
          <a:endParaRPr lang="en-US"/>
        </a:p>
      </dgm:t>
    </dgm:pt>
    <dgm:pt modelId="{A7DF9512-BC38-4351-B38B-DD1059269068}" type="sibTrans" cxnId="{BE08CF25-5A79-49FC-BCE2-1219FE50642E}">
      <dgm:prSet/>
      <dgm:spPr/>
      <dgm:t>
        <a:bodyPr/>
        <a:lstStyle/>
        <a:p>
          <a:endParaRPr lang="en-US"/>
        </a:p>
      </dgm:t>
    </dgm:pt>
    <dgm:pt modelId="{FAAD1B7D-BCD4-4BF7-8F65-FF276BB4CBD7}" type="pres">
      <dgm:prSet presAssocID="{64325FE1-7E7D-45A6-9F6D-7B88974A12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FD4FE-7EA8-4DCC-935E-122AF1448D2C}" type="pres">
      <dgm:prSet presAssocID="{ECED5FD6-F85B-42AD-9DE5-3D290A4B36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86404-DEA6-451E-8F92-3B34CD2AB91C}" type="pres">
      <dgm:prSet presAssocID="{515BD7DA-48BF-4754-9613-0BB076FF64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AF9439A-7F17-4D69-96E7-85939745F86A}" type="pres">
      <dgm:prSet presAssocID="{515BD7DA-48BF-4754-9613-0BB076FF64A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4323266-401A-4021-B727-7B113DE26169}" type="pres">
      <dgm:prSet presAssocID="{1D23C6CD-A96F-4E09-B1BA-76345309B0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FA6B4-C0CA-47EF-BFF5-BEBDB9DD695F}" type="pres">
      <dgm:prSet presAssocID="{33025160-C505-486E-98C5-2E2CB7B536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6D480B9-36E8-4DD4-A5D2-B18C52802AC5}" type="pres">
      <dgm:prSet presAssocID="{33025160-C505-486E-98C5-2E2CB7B5367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05667BA-9A3C-4308-B8D5-F23766A2D7E3}" type="pres">
      <dgm:prSet presAssocID="{42E67A7A-97BE-4761-AA55-F89D6B9579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50854-8246-4C3F-A7F1-3560406A80F2}" type="pres">
      <dgm:prSet presAssocID="{E41FEF69-35EA-499C-8744-006ED408983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9D3EE0B-AE78-4073-A96A-A7D4022448D4}" type="pres">
      <dgm:prSet presAssocID="{E41FEF69-35EA-499C-8744-006ED408983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1F90ACF-1E15-4BE6-AB37-3DF8165EE5E9}" type="pres">
      <dgm:prSet presAssocID="{16442BAF-BADD-436A-A350-EE443799DAF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76330-9B4F-40FC-B6E5-5A3424AD8362}" type="pres">
      <dgm:prSet presAssocID="{11BE5799-15AF-41A1-979D-DEFA187CD0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0ABAB26-EED6-4178-AB11-149089846B89}" type="pres">
      <dgm:prSet presAssocID="{11BE5799-15AF-41A1-979D-DEFA187CD04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D7D9906-AA39-4054-A504-7298B9245529}" type="pres">
      <dgm:prSet presAssocID="{13246500-08D7-4284-9200-AB6D4F3D7D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E1F91-8552-41CA-A59D-5FBC5B874BB2}" type="pres">
      <dgm:prSet presAssocID="{24A2D558-C639-453A-AD98-F9DC8A0D0A5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D90D5D0-E812-4AE0-8D85-C56FC7D08550}" type="pres">
      <dgm:prSet presAssocID="{24A2D558-C639-453A-AD98-F9DC8A0D0A5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9564058-4F68-4390-B3C9-775901F980CD}" type="pres">
      <dgm:prSet presAssocID="{B1A17290-EA66-4AB4-811D-526B7E55202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BB93B-CF85-4E61-89C1-506CA5B0F188}" type="presOf" srcId="{64325FE1-7E7D-45A6-9F6D-7B88974A120E}" destId="{FAAD1B7D-BCD4-4BF7-8F65-FF276BB4CBD7}" srcOrd="0" destOrd="0" presId="urn:microsoft.com/office/officeart/2005/8/layout/process5"/>
    <dgm:cxn modelId="{B2E1D0A9-FBCC-46A2-B5BC-30FCE3218AF0}" type="presOf" srcId="{ECED5FD6-F85B-42AD-9DE5-3D290A4B3617}" destId="{856FD4FE-7EA8-4DCC-935E-122AF1448D2C}" srcOrd="0" destOrd="0" presId="urn:microsoft.com/office/officeart/2005/8/layout/process5"/>
    <dgm:cxn modelId="{1BAB5331-50E2-4C95-856B-FD998A2A4D28}" type="presOf" srcId="{E41FEF69-35EA-499C-8744-006ED4089834}" destId="{C7550854-8246-4C3F-A7F1-3560406A80F2}" srcOrd="0" destOrd="0" presId="urn:microsoft.com/office/officeart/2005/8/layout/process5"/>
    <dgm:cxn modelId="{6948F593-CABE-47EA-88D7-51E2BE83756A}" type="presOf" srcId="{16442BAF-BADD-436A-A350-EE443799DAFC}" destId="{61F90ACF-1E15-4BE6-AB37-3DF8165EE5E9}" srcOrd="0" destOrd="0" presId="urn:microsoft.com/office/officeart/2005/8/layout/process5"/>
    <dgm:cxn modelId="{651C85F1-3AFF-4781-9B9A-0F0A477243D6}" srcId="{64325FE1-7E7D-45A6-9F6D-7B88974A120E}" destId="{16442BAF-BADD-436A-A350-EE443799DAFC}" srcOrd="3" destOrd="0" parTransId="{238D0D90-17B4-46DB-81B0-F3A99168A920}" sibTransId="{11BE5799-15AF-41A1-979D-DEFA187CD047}"/>
    <dgm:cxn modelId="{0ADE4D02-9D2B-45FE-BEC0-DE113067CE4C}" type="presOf" srcId="{13246500-08D7-4284-9200-AB6D4F3D7DF3}" destId="{AD7D9906-AA39-4054-A504-7298B9245529}" srcOrd="0" destOrd="0" presId="urn:microsoft.com/office/officeart/2005/8/layout/process5"/>
    <dgm:cxn modelId="{64C957B5-2B9B-4DF0-B9AF-92B3AC04CF56}" type="presOf" srcId="{24A2D558-C639-453A-AD98-F9DC8A0D0A52}" destId="{E64E1F91-8552-41CA-A59D-5FBC5B874BB2}" srcOrd="0" destOrd="0" presId="urn:microsoft.com/office/officeart/2005/8/layout/process5"/>
    <dgm:cxn modelId="{39618301-7DFC-4129-BBE1-8EAD8B2F8AFC}" type="presOf" srcId="{515BD7DA-48BF-4754-9613-0BB076FF64A9}" destId="{FCF86404-DEA6-451E-8F92-3B34CD2AB91C}" srcOrd="0" destOrd="0" presId="urn:microsoft.com/office/officeart/2005/8/layout/process5"/>
    <dgm:cxn modelId="{DB9029C7-BC7B-4FD5-B674-043A19C71B20}" type="presOf" srcId="{515BD7DA-48BF-4754-9613-0BB076FF64A9}" destId="{CAF9439A-7F17-4D69-96E7-85939745F86A}" srcOrd="1" destOrd="0" presId="urn:microsoft.com/office/officeart/2005/8/layout/process5"/>
    <dgm:cxn modelId="{F65D0F8C-9BEF-4E78-9B68-71E26E773A60}" srcId="{64325FE1-7E7D-45A6-9F6D-7B88974A120E}" destId="{13246500-08D7-4284-9200-AB6D4F3D7DF3}" srcOrd="4" destOrd="0" parTransId="{3D6B9D28-FD48-4C9A-9125-C542EE79F8AD}" sibTransId="{24A2D558-C639-453A-AD98-F9DC8A0D0A52}"/>
    <dgm:cxn modelId="{D365BEDF-4B7D-45DB-B5C0-B491BC00C6DB}" type="presOf" srcId="{24A2D558-C639-453A-AD98-F9DC8A0D0A52}" destId="{1D90D5D0-E812-4AE0-8D85-C56FC7D08550}" srcOrd="1" destOrd="0" presId="urn:microsoft.com/office/officeart/2005/8/layout/process5"/>
    <dgm:cxn modelId="{BEE65A72-8826-439D-B1B7-FB86444C9978}" type="presOf" srcId="{33025160-C505-486E-98C5-2E2CB7B53676}" destId="{62FFA6B4-C0CA-47EF-BFF5-BEBDB9DD695F}" srcOrd="0" destOrd="0" presId="urn:microsoft.com/office/officeart/2005/8/layout/process5"/>
    <dgm:cxn modelId="{79AC6CAF-5DCD-4633-9537-0899811FA403}" type="presOf" srcId="{E41FEF69-35EA-499C-8744-006ED4089834}" destId="{39D3EE0B-AE78-4073-A96A-A7D4022448D4}" srcOrd="1" destOrd="0" presId="urn:microsoft.com/office/officeart/2005/8/layout/process5"/>
    <dgm:cxn modelId="{7B5C6110-1CF4-424C-87B7-8BE97C28A6DE}" type="presOf" srcId="{1D23C6CD-A96F-4E09-B1BA-76345309B08B}" destId="{14323266-401A-4021-B727-7B113DE26169}" srcOrd="0" destOrd="0" presId="urn:microsoft.com/office/officeart/2005/8/layout/process5"/>
    <dgm:cxn modelId="{ADA7C592-7974-46D7-81E5-B1D9FCE8DF95}" type="presOf" srcId="{11BE5799-15AF-41A1-979D-DEFA187CD047}" destId="{C0ABAB26-EED6-4178-AB11-149089846B89}" srcOrd="1" destOrd="0" presId="urn:microsoft.com/office/officeart/2005/8/layout/process5"/>
    <dgm:cxn modelId="{FFFD9F7C-206A-4DB0-B226-9F5C92CDA37D}" type="presOf" srcId="{42E67A7A-97BE-4761-AA55-F89D6B957933}" destId="{B05667BA-9A3C-4308-B8D5-F23766A2D7E3}" srcOrd="0" destOrd="0" presId="urn:microsoft.com/office/officeart/2005/8/layout/process5"/>
    <dgm:cxn modelId="{A0D69AF1-314B-4B8B-9542-F4E13263136B}" srcId="{64325FE1-7E7D-45A6-9F6D-7B88974A120E}" destId="{42E67A7A-97BE-4761-AA55-F89D6B957933}" srcOrd="2" destOrd="0" parTransId="{563AF05E-5B5B-4C62-AD7E-BB695429B05B}" sibTransId="{E41FEF69-35EA-499C-8744-006ED4089834}"/>
    <dgm:cxn modelId="{BE08CF25-5A79-49FC-BCE2-1219FE50642E}" srcId="{64325FE1-7E7D-45A6-9F6D-7B88974A120E}" destId="{B1A17290-EA66-4AB4-811D-526B7E55202A}" srcOrd="5" destOrd="0" parTransId="{4DCBCE8A-1F4B-4076-8B37-6D67ACFF5824}" sibTransId="{A7DF9512-BC38-4351-B38B-DD1059269068}"/>
    <dgm:cxn modelId="{207C11A5-3EF3-45AF-8B90-6D162726DD59}" srcId="{64325FE1-7E7D-45A6-9F6D-7B88974A120E}" destId="{ECED5FD6-F85B-42AD-9DE5-3D290A4B3617}" srcOrd="0" destOrd="0" parTransId="{477C824E-DB5D-47AC-8EFD-A25252E9664F}" sibTransId="{515BD7DA-48BF-4754-9613-0BB076FF64A9}"/>
    <dgm:cxn modelId="{1969E7E5-A0B1-4A74-BF25-0EFC1482308B}" type="presOf" srcId="{11BE5799-15AF-41A1-979D-DEFA187CD047}" destId="{54476330-9B4F-40FC-B6E5-5A3424AD8362}" srcOrd="0" destOrd="0" presId="urn:microsoft.com/office/officeart/2005/8/layout/process5"/>
    <dgm:cxn modelId="{EDC2916C-E4BA-4BA2-A4DC-1C14887E495D}" type="presOf" srcId="{B1A17290-EA66-4AB4-811D-526B7E55202A}" destId="{39564058-4F68-4390-B3C9-775901F980CD}" srcOrd="0" destOrd="0" presId="urn:microsoft.com/office/officeart/2005/8/layout/process5"/>
    <dgm:cxn modelId="{D3E91798-56DE-4D40-A7CE-296F4F275C0C}" srcId="{64325FE1-7E7D-45A6-9F6D-7B88974A120E}" destId="{1D23C6CD-A96F-4E09-B1BA-76345309B08B}" srcOrd="1" destOrd="0" parTransId="{0F0E48B5-A421-4C67-BCDF-DFA819BD1704}" sibTransId="{33025160-C505-486E-98C5-2E2CB7B53676}"/>
    <dgm:cxn modelId="{09A14276-D073-4DC0-AB78-2AEC92C130B9}" type="presOf" srcId="{33025160-C505-486E-98C5-2E2CB7B53676}" destId="{F6D480B9-36E8-4DD4-A5D2-B18C52802AC5}" srcOrd="1" destOrd="0" presId="urn:microsoft.com/office/officeart/2005/8/layout/process5"/>
    <dgm:cxn modelId="{12142730-D72B-4D93-969B-88C985F88358}" type="presParOf" srcId="{FAAD1B7D-BCD4-4BF7-8F65-FF276BB4CBD7}" destId="{856FD4FE-7EA8-4DCC-935E-122AF1448D2C}" srcOrd="0" destOrd="0" presId="urn:microsoft.com/office/officeart/2005/8/layout/process5"/>
    <dgm:cxn modelId="{9B610D0C-F847-4351-AC01-D376FC23FE9F}" type="presParOf" srcId="{FAAD1B7D-BCD4-4BF7-8F65-FF276BB4CBD7}" destId="{FCF86404-DEA6-451E-8F92-3B34CD2AB91C}" srcOrd="1" destOrd="0" presId="urn:microsoft.com/office/officeart/2005/8/layout/process5"/>
    <dgm:cxn modelId="{F83449D8-FA18-4251-B011-7C21740EE235}" type="presParOf" srcId="{FCF86404-DEA6-451E-8F92-3B34CD2AB91C}" destId="{CAF9439A-7F17-4D69-96E7-85939745F86A}" srcOrd="0" destOrd="0" presId="urn:microsoft.com/office/officeart/2005/8/layout/process5"/>
    <dgm:cxn modelId="{44DF94F3-A471-429C-BEC4-3C1B75AA6222}" type="presParOf" srcId="{FAAD1B7D-BCD4-4BF7-8F65-FF276BB4CBD7}" destId="{14323266-401A-4021-B727-7B113DE26169}" srcOrd="2" destOrd="0" presId="urn:microsoft.com/office/officeart/2005/8/layout/process5"/>
    <dgm:cxn modelId="{4E81F6F5-FF54-4568-BB59-DD32E166B79E}" type="presParOf" srcId="{FAAD1B7D-BCD4-4BF7-8F65-FF276BB4CBD7}" destId="{62FFA6B4-C0CA-47EF-BFF5-BEBDB9DD695F}" srcOrd="3" destOrd="0" presId="urn:microsoft.com/office/officeart/2005/8/layout/process5"/>
    <dgm:cxn modelId="{53CA3F20-3285-4B97-8110-CE822B5B2CA4}" type="presParOf" srcId="{62FFA6B4-C0CA-47EF-BFF5-BEBDB9DD695F}" destId="{F6D480B9-36E8-4DD4-A5D2-B18C52802AC5}" srcOrd="0" destOrd="0" presId="urn:microsoft.com/office/officeart/2005/8/layout/process5"/>
    <dgm:cxn modelId="{FBB3C950-AB31-4CA4-A0B5-8B7CAFFC2F7B}" type="presParOf" srcId="{FAAD1B7D-BCD4-4BF7-8F65-FF276BB4CBD7}" destId="{B05667BA-9A3C-4308-B8D5-F23766A2D7E3}" srcOrd="4" destOrd="0" presId="urn:microsoft.com/office/officeart/2005/8/layout/process5"/>
    <dgm:cxn modelId="{C266D7BD-71C9-4040-95EB-ABE96FE30A81}" type="presParOf" srcId="{FAAD1B7D-BCD4-4BF7-8F65-FF276BB4CBD7}" destId="{C7550854-8246-4C3F-A7F1-3560406A80F2}" srcOrd="5" destOrd="0" presId="urn:microsoft.com/office/officeart/2005/8/layout/process5"/>
    <dgm:cxn modelId="{19036840-1B57-4B06-8475-5F9BFFD351E5}" type="presParOf" srcId="{C7550854-8246-4C3F-A7F1-3560406A80F2}" destId="{39D3EE0B-AE78-4073-A96A-A7D4022448D4}" srcOrd="0" destOrd="0" presId="urn:microsoft.com/office/officeart/2005/8/layout/process5"/>
    <dgm:cxn modelId="{D0E3C4E3-4454-4685-8028-32127CB9CF8B}" type="presParOf" srcId="{FAAD1B7D-BCD4-4BF7-8F65-FF276BB4CBD7}" destId="{61F90ACF-1E15-4BE6-AB37-3DF8165EE5E9}" srcOrd="6" destOrd="0" presId="urn:microsoft.com/office/officeart/2005/8/layout/process5"/>
    <dgm:cxn modelId="{A8B1A557-DD30-4F72-935C-FFD9A7E78A31}" type="presParOf" srcId="{FAAD1B7D-BCD4-4BF7-8F65-FF276BB4CBD7}" destId="{54476330-9B4F-40FC-B6E5-5A3424AD8362}" srcOrd="7" destOrd="0" presId="urn:microsoft.com/office/officeart/2005/8/layout/process5"/>
    <dgm:cxn modelId="{3C293B97-1A2C-4A71-B6F3-49625BCAAA84}" type="presParOf" srcId="{54476330-9B4F-40FC-B6E5-5A3424AD8362}" destId="{C0ABAB26-EED6-4178-AB11-149089846B89}" srcOrd="0" destOrd="0" presId="urn:microsoft.com/office/officeart/2005/8/layout/process5"/>
    <dgm:cxn modelId="{80F8EA99-98EB-4A39-A3F1-95E5BB7A0BC2}" type="presParOf" srcId="{FAAD1B7D-BCD4-4BF7-8F65-FF276BB4CBD7}" destId="{AD7D9906-AA39-4054-A504-7298B9245529}" srcOrd="8" destOrd="0" presId="urn:microsoft.com/office/officeart/2005/8/layout/process5"/>
    <dgm:cxn modelId="{1062ADC2-ED1F-4D33-BD19-07227453BF27}" type="presParOf" srcId="{FAAD1B7D-BCD4-4BF7-8F65-FF276BB4CBD7}" destId="{E64E1F91-8552-41CA-A59D-5FBC5B874BB2}" srcOrd="9" destOrd="0" presId="urn:microsoft.com/office/officeart/2005/8/layout/process5"/>
    <dgm:cxn modelId="{C6A2E9E1-317F-40B1-9F2D-5EDA026221CA}" type="presParOf" srcId="{E64E1F91-8552-41CA-A59D-5FBC5B874BB2}" destId="{1D90D5D0-E812-4AE0-8D85-C56FC7D08550}" srcOrd="0" destOrd="0" presId="urn:microsoft.com/office/officeart/2005/8/layout/process5"/>
    <dgm:cxn modelId="{835FAA67-86CF-43C5-B431-52718E0ED2D6}" type="presParOf" srcId="{FAAD1B7D-BCD4-4BF7-8F65-FF276BB4CBD7}" destId="{39564058-4F68-4390-B3C9-775901F980C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18CE6-D118-4059-A8AD-247A0FB4653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E76F0-4A94-420E-92F0-F1596088D0C5}">
      <dgm:prSet phldrT="[Text]"/>
      <dgm:spPr/>
      <dgm:t>
        <a:bodyPr/>
        <a:lstStyle/>
        <a:p>
          <a:r>
            <a:rPr lang="en-US" dirty="0" smtClean="0"/>
            <a:t>Elimination of hammer and drift </a:t>
          </a:r>
          <a:endParaRPr lang="en-US" dirty="0"/>
        </a:p>
      </dgm:t>
    </dgm:pt>
    <dgm:pt modelId="{FBF14B1E-6256-43B2-9669-B5F4E0A1ABB2}" type="parTrans" cxnId="{E011B20F-292F-45A7-8BDD-FFCFEC0789CD}">
      <dgm:prSet/>
      <dgm:spPr/>
      <dgm:t>
        <a:bodyPr/>
        <a:lstStyle/>
        <a:p>
          <a:endParaRPr lang="en-US"/>
        </a:p>
      </dgm:t>
    </dgm:pt>
    <dgm:pt modelId="{C236F340-E9C0-47DD-B599-35035ACE6518}" type="sibTrans" cxnId="{E011B20F-292F-45A7-8BDD-FFCFEC0789CD}">
      <dgm:prSet/>
      <dgm:spPr/>
      <dgm:t>
        <a:bodyPr/>
        <a:lstStyle/>
        <a:p>
          <a:endParaRPr lang="en-US"/>
        </a:p>
      </dgm:t>
    </dgm:pt>
    <dgm:pt modelId="{0DD764FE-3EE2-4A9A-AE28-69BFE3312DE4}">
      <dgm:prSet phldrT="[Text]"/>
      <dgm:spPr>
        <a:ln>
          <a:solidFill>
            <a:srgbClr val="000000"/>
          </a:solidFill>
        </a:ln>
      </dgm:spPr>
      <dgm:t>
        <a:bodyPr anchor="ctr"/>
        <a:lstStyle/>
        <a:p>
          <a:r>
            <a:rPr lang="en-US" dirty="0" smtClean="0">
              <a:solidFill>
                <a:srgbClr val="000000"/>
              </a:solidFill>
            </a:rPr>
            <a:t>Safety</a:t>
          </a:r>
          <a:endParaRPr lang="en-US" dirty="0">
            <a:solidFill>
              <a:srgbClr val="000000"/>
            </a:solidFill>
          </a:endParaRPr>
        </a:p>
      </dgm:t>
    </dgm:pt>
    <dgm:pt modelId="{7C2A95A3-3C9F-43A6-82B0-1EA4643F005D}" type="parTrans" cxnId="{62E60113-2C18-4DB7-B8DF-26132F276DFC}">
      <dgm:prSet/>
      <dgm:spPr/>
      <dgm:t>
        <a:bodyPr/>
        <a:lstStyle/>
        <a:p>
          <a:endParaRPr lang="en-US"/>
        </a:p>
      </dgm:t>
    </dgm:pt>
    <dgm:pt modelId="{DA125D97-AD30-4D3A-8D72-F4FC90517EF6}" type="sibTrans" cxnId="{62E60113-2C18-4DB7-B8DF-26132F276DFC}">
      <dgm:prSet/>
      <dgm:spPr/>
      <dgm:t>
        <a:bodyPr/>
        <a:lstStyle/>
        <a:p>
          <a:endParaRPr lang="en-US"/>
        </a:p>
      </dgm:t>
    </dgm:pt>
    <dgm:pt modelId="{F2D0120C-8A47-45A1-B51D-49576E4485FE}">
      <dgm:prSet phldrT="[Text]"/>
      <dgm:spPr/>
      <dgm:t>
        <a:bodyPr/>
        <a:lstStyle/>
        <a:p>
          <a:r>
            <a:rPr lang="en-US" dirty="0" smtClean="0"/>
            <a:t>Unidirectional installation</a:t>
          </a:r>
          <a:endParaRPr lang="en-US" dirty="0"/>
        </a:p>
      </dgm:t>
    </dgm:pt>
    <dgm:pt modelId="{E9A57E75-5313-4D89-99F2-5C684DFA47DE}" type="parTrans" cxnId="{3BFF4955-3847-4686-8042-49247A64CC35}">
      <dgm:prSet/>
      <dgm:spPr/>
      <dgm:t>
        <a:bodyPr/>
        <a:lstStyle/>
        <a:p>
          <a:endParaRPr lang="en-US"/>
        </a:p>
      </dgm:t>
    </dgm:pt>
    <dgm:pt modelId="{8FB649C0-0FAB-4FD8-ABF9-9297F647F019}" type="sibTrans" cxnId="{3BFF4955-3847-4686-8042-49247A64CC35}">
      <dgm:prSet/>
      <dgm:spPr/>
      <dgm:t>
        <a:bodyPr/>
        <a:lstStyle/>
        <a:p>
          <a:endParaRPr lang="en-US"/>
        </a:p>
      </dgm:t>
    </dgm:pt>
    <dgm:pt modelId="{3DD1AC51-4447-403C-9CFD-D647A1387B93}">
      <dgm:prSet phldrT="[Text]"/>
      <dgm:spPr>
        <a:ln>
          <a:solidFill>
            <a:srgbClr val="000000"/>
          </a:solidFill>
        </a:ln>
      </dgm:spPr>
      <dgm:t>
        <a:bodyPr anchor="ctr"/>
        <a:lstStyle/>
        <a:p>
          <a:r>
            <a:rPr lang="en-US" dirty="0" smtClean="0">
              <a:solidFill>
                <a:srgbClr val="000000"/>
              </a:solidFill>
            </a:rPr>
            <a:t>Mistake Proofing</a:t>
          </a:r>
          <a:endParaRPr lang="en-US" dirty="0">
            <a:solidFill>
              <a:srgbClr val="000000"/>
            </a:solidFill>
          </a:endParaRPr>
        </a:p>
      </dgm:t>
    </dgm:pt>
    <dgm:pt modelId="{D6BFEF77-64F5-4231-98B0-3E25A0200ABA}" type="parTrans" cxnId="{68C7F5F2-C96B-442B-BC24-2C6FB4E04CF8}">
      <dgm:prSet/>
      <dgm:spPr/>
      <dgm:t>
        <a:bodyPr/>
        <a:lstStyle/>
        <a:p>
          <a:endParaRPr lang="en-US"/>
        </a:p>
      </dgm:t>
    </dgm:pt>
    <dgm:pt modelId="{8C209414-FB3C-41C4-B40C-9F674B8DE96D}" type="sibTrans" cxnId="{68C7F5F2-C96B-442B-BC24-2C6FB4E04CF8}">
      <dgm:prSet/>
      <dgm:spPr/>
      <dgm:t>
        <a:bodyPr/>
        <a:lstStyle/>
        <a:p>
          <a:endParaRPr lang="en-US"/>
        </a:p>
      </dgm:t>
    </dgm:pt>
    <dgm:pt modelId="{2577C818-7B50-4B82-BD04-D45DF804B69C}">
      <dgm:prSet phldrT="[Text]"/>
      <dgm:spPr/>
      <dgm:t>
        <a:bodyPr/>
        <a:lstStyle/>
        <a:p>
          <a:r>
            <a:rPr lang="en-US" dirty="0" smtClean="0"/>
            <a:t>Elimination of safety and warranty claims</a:t>
          </a:r>
          <a:endParaRPr lang="en-US" dirty="0"/>
        </a:p>
      </dgm:t>
    </dgm:pt>
    <dgm:pt modelId="{AAC2AF5D-00D4-4C4F-89F4-F88EA2B79AB9}" type="parTrans" cxnId="{5EB5F66B-A6F8-440E-9E02-935B4CB02155}">
      <dgm:prSet/>
      <dgm:spPr/>
      <dgm:t>
        <a:bodyPr/>
        <a:lstStyle/>
        <a:p>
          <a:endParaRPr lang="en-US"/>
        </a:p>
      </dgm:t>
    </dgm:pt>
    <dgm:pt modelId="{DCBBB7CC-AC9D-4BE0-8417-B0C6AE1480B6}" type="sibTrans" cxnId="{5EB5F66B-A6F8-440E-9E02-935B4CB02155}">
      <dgm:prSet/>
      <dgm:spPr/>
      <dgm:t>
        <a:bodyPr/>
        <a:lstStyle/>
        <a:p>
          <a:endParaRPr lang="en-US"/>
        </a:p>
      </dgm:t>
    </dgm:pt>
    <dgm:pt modelId="{7F544BB4-6C62-4270-9038-BA60C7D1550A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Reduction of company cost</a:t>
          </a:r>
          <a:endParaRPr lang="en-US" dirty="0">
            <a:solidFill>
              <a:srgbClr val="000000"/>
            </a:solidFill>
          </a:endParaRPr>
        </a:p>
      </dgm:t>
    </dgm:pt>
    <dgm:pt modelId="{30358C0D-57E1-48C4-A564-EB9B4A6450F6}" type="parTrans" cxnId="{5790A0A2-5C4A-4A6B-8887-EEE154315FF4}">
      <dgm:prSet/>
      <dgm:spPr/>
      <dgm:t>
        <a:bodyPr/>
        <a:lstStyle/>
        <a:p>
          <a:endParaRPr lang="en-US"/>
        </a:p>
      </dgm:t>
    </dgm:pt>
    <dgm:pt modelId="{9A99A9CF-BCE0-41F6-BC71-F4774C9F0D98}" type="sibTrans" cxnId="{5790A0A2-5C4A-4A6B-8887-EEE154315FF4}">
      <dgm:prSet/>
      <dgm:spPr/>
      <dgm:t>
        <a:bodyPr/>
        <a:lstStyle/>
        <a:p>
          <a:endParaRPr lang="en-US"/>
        </a:p>
      </dgm:t>
    </dgm:pt>
    <dgm:pt modelId="{E016785B-E5B9-4308-9BC1-366898452A70}">
      <dgm:prSet phldrT="[Text]"/>
      <dgm:spPr/>
      <dgm:t>
        <a:bodyPr/>
        <a:lstStyle/>
        <a:p>
          <a:r>
            <a:rPr lang="en-US" dirty="0" smtClean="0"/>
            <a:t>Single installation process for parts</a:t>
          </a:r>
          <a:endParaRPr lang="en-US" dirty="0"/>
        </a:p>
      </dgm:t>
    </dgm:pt>
    <dgm:pt modelId="{2806DE60-84FD-44E2-99FD-9A67E28190C2}" type="parTrans" cxnId="{4CB31684-6532-4A17-AA6C-1801272F6876}">
      <dgm:prSet/>
      <dgm:spPr/>
      <dgm:t>
        <a:bodyPr/>
        <a:lstStyle/>
        <a:p>
          <a:endParaRPr lang="en-US"/>
        </a:p>
      </dgm:t>
    </dgm:pt>
    <dgm:pt modelId="{23B6CFFE-D03A-44B8-9CB2-20C58C03EE21}" type="sibTrans" cxnId="{4CB31684-6532-4A17-AA6C-1801272F6876}">
      <dgm:prSet/>
      <dgm:spPr/>
      <dgm:t>
        <a:bodyPr/>
        <a:lstStyle/>
        <a:p>
          <a:endParaRPr lang="en-US"/>
        </a:p>
      </dgm:t>
    </dgm:pt>
    <dgm:pt modelId="{1E81DE3F-7714-4DCA-9AC2-F111CE0C922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Standardized Process for global intervention</a:t>
          </a:r>
          <a:endParaRPr lang="en-US" dirty="0">
            <a:solidFill>
              <a:srgbClr val="000000"/>
            </a:solidFill>
          </a:endParaRPr>
        </a:p>
      </dgm:t>
    </dgm:pt>
    <dgm:pt modelId="{EA10EA0E-CBB2-4186-AEB9-4D36EB817CEB}" type="parTrans" cxnId="{70FF94E6-B1C9-43C7-883B-834F11107FCD}">
      <dgm:prSet/>
      <dgm:spPr/>
      <dgm:t>
        <a:bodyPr/>
        <a:lstStyle/>
        <a:p>
          <a:endParaRPr lang="en-US"/>
        </a:p>
      </dgm:t>
    </dgm:pt>
    <dgm:pt modelId="{5356FBED-8FF0-4432-A40F-C2BB840CC200}" type="sibTrans" cxnId="{70FF94E6-B1C9-43C7-883B-834F11107FCD}">
      <dgm:prSet/>
      <dgm:spPr/>
      <dgm:t>
        <a:bodyPr/>
        <a:lstStyle/>
        <a:p>
          <a:endParaRPr lang="en-US"/>
        </a:p>
      </dgm:t>
    </dgm:pt>
    <dgm:pt modelId="{92FF8418-E3FE-4B58-8FF7-EBC90343D1D9}" type="pres">
      <dgm:prSet presAssocID="{E7018CE6-D118-4059-A8AD-247A0FB465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68BD6E-82A0-429C-BEA6-529527F1E2C0}" type="pres">
      <dgm:prSet presAssocID="{E7018CE6-D118-4059-A8AD-247A0FB4653B}" presName="children" presStyleCnt="0"/>
      <dgm:spPr/>
    </dgm:pt>
    <dgm:pt modelId="{EC215BA9-CF55-48BF-883C-CB4CF7D7890A}" type="pres">
      <dgm:prSet presAssocID="{E7018CE6-D118-4059-A8AD-247A0FB4653B}" presName="child1group" presStyleCnt="0"/>
      <dgm:spPr/>
    </dgm:pt>
    <dgm:pt modelId="{0B30C26E-CB9A-4D62-B264-E46DD735CD97}" type="pres">
      <dgm:prSet presAssocID="{E7018CE6-D118-4059-A8AD-247A0FB4653B}" presName="child1" presStyleLbl="bgAcc1" presStyleIdx="0" presStyleCnt="4"/>
      <dgm:spPr/>
      <dgm:t>
        <a:bodyPr/>
        <a:lstStyle/>
        <a:p>
          <a:endParaRPr lang="en-US"/>
        </a:p>
      </dgm:t>
    </dgm:pt>
    <dgm:pt modelId="{7641F3B2-3BF1-4654-8B5B-BF5292376ADF}" type="pres">
      <dgm:prSet presAssocID="{E7018CE6-D118-4059-A8AD-247A0FB465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4F61D-1B79-47C7-BF06-4100BA19B4FF}" type="pres">
      <dgm:prSet presAssocID="{E7018CE6-D118-4059-A8AD-247A0FB4653B}" presName="child2group" presStyleCnt="0"/>
      <dgm:spPr/>
    </dgm:pt>
    <dgm:pt modelId="{51947B12-8E17-4216-8E83-5FDF3357B4B7}" type="pres">
      <dgm:prSet presAssocID="{E7018CE6-D118-4059-A8AD-247A0FB4653B}" presName="child2" presStyleLbl="bgAcc1" presStyleIdx="1" presStyleCnt="4"/>
      <dgm:spPr/>
      <dgm:t>
        <a:bodyPr/>
        <a:lstStyle/>
        <a:p>
          <a:endParaRPr lang="en-US"/>
        </a:p>
      </dgm:t>
    </dgm:pt>
    <dgm:pt modelId="{13B59FD9-AF2C-4D53-9DFF-7009F446D7EA}" type="pres">
      <dgm:prSet presAssocID="{E7018CE6-D118-4059-A8AD-247A0FB465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14DD-4EE7-4758-8E3B-6E8648D85717}" type="pres">
      <dgm:prSet presAssocID="{E7018CE6-D118-4059-A8AD-247A0FB4653B}" presName="child3group" presStyleCnt="0"/>
      <dgm:spPr/>
    </dgm:pt>
    <dgm:pt modelId="{4A337BF8-764B-49E9-AD26-6458F2ACAE45}" type="pres">
      <dgm:prSet presAssocID="{E7018CE6-D118-4059-A8AD-247A0FB4653B}" presName="child3" presStyleLbl="bgAcc1" presStyleIdx="2" presStyleCnt="4"/>
      <dgm:spPr/>
      <dgm:t>
        <a:bodyPr/>
        <a:lstStyle/>
        <a:p>
          <a:endParaRPr lang="en-US"/>
        </a:p>
      </dgm:t>
    </dgm:pt>
    <dgm:pt modelId="{529C3CED-EFB3-493B-AC88-437F3FF402B3}" type="pres">
      <dgm:prSet presAssocID="{E7018CE6-D118-4059-A8AD-247A0FB465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3C79F-8D89-455C-A5E6-2D8A9A3364F5}" type="pres">
      <dgm:prSet presAssocID="{E7018CE6-D118-4059-A8AD-247A0FB4653B}" presName="child4group" presStyleCnt="0"/>
      <dgm:spPr/>
    </dgm:pt>
    <dgm:pt modelId="{C3916019-72BA-4CD5-83A2-2A05F5E9CEFB}" type="pres">
      <dgm:prSet presAssocID="{E7018CE6-D118-4059-A8AD-247A0FB4653B}" presName="child4" presStyleLbl="bgAcc1" presStyleIdx="3" presStyleCnt="4"/>
      <dgm:spPr/>
      <dgm:t>
        <a:bodyPr/>
        <a:lstStyle/>
        <a:p>
          <a:endParaRPr lang="en-US"/>
        </a:p>
      </dgm:t>
    </dgm:pt>
    <dgm:pt modelId="{F3512EC6-CD8C-4499-8505-A62EBB500FD0}" type="pres">
      <dgm:prSet presAssocID="{E7018CE6-D118-4059-A8AD-247A0FB465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D63DF-FFA2-48FC-B7FF-F7E45840A83D}" type="pres">
      <dgm:prSet presAssocID="{E7018CE6-D118-4059-A8AD-247A0FB4653B}" presName="childPlaceholder" presStyleCnt="0"/>
      <dgm:spPr/>
    </dgm:pt>
    <dgm:pt modelId="{CB700308-AF40-4304-B5D8-D2D71C82A07A}" type="pres">
      <dgm:prSet presAssocID="{E7018CE6-D118-4059-A8AD-247A0FB4653B}" presName="circle" presStyleCnt="0"/>
      <dgm:spPr/>
    </dgm:pt>
    <dgm:pt modelId="{1113D7B7-B482-4F14-8FF9-4C436D919D25}" type="pres">
      <dgm:prSet presAssocID="{E7018CE6-D118-4059-A8AD-247A0FB465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93B17-F2EC-406B-8ABD-D00F24CCEC19}" type="pres">
      <dgm:prSet presAssocID="{E7018CE6-D118-4059-A8AD-247A0FB465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8DBC1-CC9A-4137-A8F5-E9967231CDC0}" type="pres">
      <dgm:prSet presAssocID="{E7018CE6-D118-4059-A8AD-247A0FB465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B8EE6-D5BC-4B5F-A860-31BC822308B3}" type="pres">
      <dgm:prSet presAssocID="{E7018CE6-D118-4059-A8AD-247A0FB465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8ABAB-53BC-4E5B-A31A-B85B7B54F410}" type="pres">
      <dgm:prSet presAssocID="{E7018CE6-D118-4059-A8AD-247A0FB4653B}" presName="quadrantPlaceholder" presStyleCnt="0"/>
      <dgm:spPr/>
    </dgm:pt>
    <dgm:pt modelId="{E6199D37-EF1C-4664-9268-216B6C343C6B}" type="pres">
      <dgm:prSet presAssocID="{E7018CE6-D118-4059-A8AD-247A0FB4653B}" presName="center1" presStyleLbl="fgShp" presStyleIdx="0" presStyleCnt="2"/>
      <dgm:spPr/>
    </dgm:pt>
    <dgm:pt modelId="{76C9A762-2BB9-4782-B4D2-B9123BEF6216}" type="pres">
      <dgm:prSet presAssocID="{E7018CE6-D118-4059-A8AD-247A0FB4653B}" presName="center2" presStyleLbl="fgShp" presStyleIdx="1" presStyleCnt="2"/>
      <dgm:spPr/>
    </dgm:pt>
  </dgm:ptLst>
  <dgm:cxnLst>
    <dgm:cxn modelId="{1B69165A-7F5C-4984-9E04-D6139593A0CF}" type="presOf" srcId="{0DD764FE-3EE2-4A9A-AE28-69BFE3312DE4}" destId="{7641F3B2-3BF1-4654-8B5B-BF5292376ADF}" srcOrd="1" destOrd="0" presId="urn:microsoft.com/office/officeart/2005/8/layout/cycle4"/>
    <dgm:cxn modelId="{70FF94E6-B1C9-43C7-883B-834F11107FCD}" srcId="{E016785B-E5B9-4308-9BC1-366898452A70}" destId="{1E81DE3F-7714-4DCA-9AC2-F111CE0C9220}" srcOrd="0" destOrd="0" parTransId="{EA10EA0E-CBB2-4186-AEB9-4D36EB817CEB}" sibTransId="{5356FBED-8FF0-4432-A40F-C2BB840CC200}"/>
    <dgm:cxn modelId="{68C7F5F2-C96B-442B-BC24-2C6FB4E04CF8}" srcId="{F2D0120C-8A47-45A1-B51D-49576E4485FE}" destId="{3DD1AC51-4447-403C-9CFD-D647A1387B93}" srcOrd="0" destOrd="0" parTransId="{D6BFEF77-64F5-4231-98B0-3E25A0200ABA}" sibTransId="{8C209414-FB3C-41C4-B40C-9F674B8DE96D}"/>
    <dgm:cxn modelId="{F2210BAB-9197-491F-A0AA-1E97989A9B59}" type="presOf" srcId="{03AE76F0-4A94-420E-92F0-F1596088D0C5}" destId="{1113D7B7-B482-4F14-8FF9-4C436D919D25}" srcOrd="0" destOrd="0" presId="urn:microsoft.com/office/officeart/2005/8/layout/cycle4"/>
    <dgm:cxn modelId="{1731FD0A-928C-4F2E-8D12-D90EED5E69DB}" type="presOf" srcId="{7F544BB4-6C62-4270-9038-BA60C7D1550A}" destId="{529C3CED-EFB3-493B-AC88-437F3FF402B3}" srcOrd="1" destOrd="0" presId="urn:microsoft.com/office/officeart/2005/8/layout/cycle4"/>
    <dgm:cxn modelId="{58E66F64-4436-41C9-AC44-834425FB2A2C}" type="presOf" srcId="{1E81DE3F-7714-4DCA-9AC2-F111CE0C9220}" destId="{F3512EC6-CD8C-4499-8505-A62EBB500FD0}" srcOrd="1" destOrd="0" presId="urn:microsoft.com/office/officeart/2005/8/layout/cycle4"/>
    <dgm:cxn modelId="{8353B934-5CB7-450F-BF96-D2EE3663346A}" type="presOf" srcId="{F2D0120C-8A47-45A1-B51D-49576E4485FE}" destId="{A4093B17-F2EC-406B-8ABD-D00F24CCEC19}" srcOrd="0" destOrd="0" presId="urn:microsoft.com/office/officeart/2005/8/layout/cycle4"/>
    <dgm:cxn modelId="{5790A0A2-5C4A-4A6B-8887-EEE154315FF4}" srcId="{2577C818-7B50-4B82-BD04-D45DF804B69C}" destId="{7F544BB4-6C62-4270-9038-BA60C7D1550A}" srcOrd="0" destOrd="0" parTransId="{30358C0D-57E1-48C4-A564-EB9B4A6450F6}" sibTransId="{9A99A9CF-BCE0-41F6-BC71-F4774C9F0D98}"/>
    <dgm:cxn modelId="{3BFF4955-3847-4686-8042-49247A64CC35}" srcId="{E7018CE6-D118-4059-A8AD-247A0FB4653B}" destId="{F2D0120C-8A47-45A1-B51D-49576E4485FE}" srcOrd="1" destOrd="0" parTransId="{E9A57E75-5313-4D89-99F2-5C684DFA47DE}" sibTransId="{8FB649C0-0FAB-4FD8-ABF9-9297F647F019}"/>
    <dgm:cxn modelId="{70EAB065-B589-4DA1-AB61-BE3408A4E8EC}" type="presOf" srcId="{3DD1AC51-4447-403C-9CFD-D647A1387B93}" destId="{51947B12-8E17-4216-8E83-5FDF3357B4B7}" srcOrd="0" destOrd="0" presId="urn:microsoft.com/office/officeart/2005/8/layout/cycle4"/>
    <dgm:cxn modelId="{F8665242-EB41-4934-966A-4963F6EAEDF8}" type="presOf" srcId="{E7018CE6-D118-4059-A8AD-247A0FB4653B}" destId="{92FF8418-E3FE-4B58-8FF7-EBC90343D1D9}" srcOrd="0" destOrd="0" presId="urn:microsoft.com/office/officeart/2005/8/layout/cycle4"/>
    <dgm:cxn modelId="{06B6676C-B6ED-4C03-96A4-A87206F8EB71}" type="presOf" srcId="{E016785B-E5B9-4308-9BC1-366898452A70}" destId="{70AB8EE6-D5BC-4B5F-A860-31BC822308B3}" srcOrd="0" destOrd="0" presId="urn:microsoft.com/office/officeart/2005/8/layout/cycle4"/>
    <dgm:cxn modelId="{65DBC0F5-20AA-452F-B0FF-52402934501C}" type="presOf" srcId="{1E81DE3F-7714-4DCA-9AC2-F111CE0C9220}" destId="{C3916019-72BA-4CD5-83A2-2A05F5E9CEFB}" srcOrd="0" destOrd="0" presId="urn:microsoft.com/office/officeart/2005/8/layout/cycle4"/>
    <dgm:cxn modelId="{D5832767-3C99-4C25-ADEC-FA22F8290374}" type="presOf" srcId="{3DD1AC51-4447-403C-9CFD-D647A1387B93}" destId="{13B59FD9-AF2C-4D53-9DFF-7009F446D7EA}" srcOrd="1" destOrd="0" presId="urn:microsoft.com/office/officeart/2005/8/layout/cycle4"/>
    <dgm:cxn modelId="{B8317E44-E858-432F-B710-51C8D51F81F2}" type="presOf" srcId="{0DD764FE-3EE2-4A9A-AE28-69BFE3312DE4}" destId="{0B30C26E-CB9A-4D62-B264-E46DD735CD97}" srcOrd="0" destOrd="0" presId="urn:microsoft.com/office/officeart/2005/8/layout/cycle4"/>
    <dgm:cxn modelId="{62E60113-2C18-4DB7-B8DF-26132F276DFC}" srcId="{03AE76F0-4A94-420E-92F0-F1596088D0C5}" destId="{0DD764FE-3EE2-4A9A-AE28-69BFE3312DE4}" srcOrd="0" destOrd="0" parTransId="{7C2A95A3-3C9F-43A6-82B0-1EA4643F005D}" sibTransId="{DA125D97-AD30-4D3A-8D72-F4FC90517EF6}"/>
    <dgm:cxn modelId="{E011B20F-292F-45A7-8BDD-FFCFEC0789CD}" srcId="{E7018CE6-D118-4059-A8AD-247A0FB4653B}" destId="{03AE76F0-4A94-420E-92F0-F1596088D0C5}" srcOrd="0" destOrd="0" parTransId="{FBF14B1E-6256-43B2-9669-B5F4E0A1ABB2}" sibTransId="{C236F340-E9C0-47DD-B599-35035ACE6518}"/>
    <dgm:cxn modelId="{8A9E0E3E-2C14-4055-904E-5BECD01CF3AC}" type="presOf" srcId="{7F544BB4-6C62-4270-9038-BA60C7D1550A}" destId="{4A337BF8-764B-49E9-AD26-6458F2ACAE45}" srcOrd="0" destOrd="0" presId="urn:microsoft.com/office/officeart/2005/8/layout/cycle4"/>
    <dgm:cxn modelId="{4CB31684-6532-4A17-AA6C-1801272F6876}" srcId="{E7018CE6-D118-4059-A8AD-247A0FB4653B}" destId="{E016785B-E5B9-4308-9BC1-366898452A70}" srcOrd="3" destOrd="0" parTransId="{2806DE60-84FD-44E2-99FD-9A67E28190C2}" sibTransId="{23B6CFFE-D03A-44B8-9CB2-20C58C03EE21}"/>
    <dgm:cxn modelId="{A0F52FEF-A421-48EB-83E6-FC202D0804AD}" type="presOf" srcId="{2577C818-7B50-4B82-BD04-D45DF804B69C}" destId="{4C88DBC1-CC9A-4137-A8F5-E9967231CDC0}" srcOrd="0" destOrd="0" presId="urn:microsoft.com/office/officeart/2005/8/layout/cycle4"/>
    <dgm:cxn modelId="{5EB5F66B-A6F8-440E-9E02-935B4CB02155}" srcId="{E7018CE6-D118-4059-A8AD-247A0FB4653B}" destId="{2577C818-7B50-4B82-BD04-D45DF804B69C}" srcOrd="2" destOrd="0" parTransId="{AAC2AF5D-00D4-4C4F-89F4-F88EA2B79AB9}" sibTransId="{DCBBB7CC-AC9D-4BE0-8417-B0C6AE1480B6}"/>
    <dgm:cxn modelId="{3FFABEB5-215F-41F1-A5AF-6D9173BE38C5}" type="presParOf" srcId="{92FF8418-E3FE-4B58-8FF7-EBC90343D1D9}" destId="{5468BD6E-82A0-429C-BEA6-529527F1E2C0}" srcOrd="0" destOrd="0" presId="urn:microsoft.com/office/officeart/2005/8/layout/cycle4"/>
    <dgm:cxn modelId="{92F08F26-CD9B-4EA4-9DCB-5FAE2B6BD431}" type="presParOf" srcId="{5468BD6E-82A0-429C-BEA6-529527F1E2C0}" destId="{EC215BA9-CF55-48BF-883C-CB4CF7D7890A}" srcOrd="0" destOrd="0" presId="urn:microsoft.com/office/officeart/2005/8/layout/cycle4"/>
    <dgm:cxn modelId="{FC59969D-7BB3-4E6E-9087-577AC232C735}" type="presParOf" srcId="{EC215BA9-CF55-48BF-883C-CB4CF7D7890A}" destId="{0B30C26E-CB9A-4D62-B264-E46DD735CD97}" srcOrd="0" destOrd="0" presId="urn:microsoft.com/office/officeart/2005/8/layout/cycle4"/>
    <dgm:cxn modelId="{255BA111-C404-4D9D-B23F-48154F719132}" type="presParOf" srcId="{EC215BA9-CF55-48BF-883C-CB4CF7D7890A}" destId="{7641F3B2-3BF1-4654-8B5B-BF5292376ADF}" srcOrd="1" destOrd="0" presId="urn:microsoft.com/office/officeart/2005/8/layout/cycle4"/>
    <dgm:cxn modelId="{A375028B-03AC-4B44-93A6-9CE84D858F4F}" type="presParOf" srcId="{5468BD6E-82A0-429C-BEA6-529527F1E2C0}" destId="{33C4F61D-1B79-47C7-BF06-4100BA19B4FF}" srcOrd="1" destOrd="0" presId="urn:microsoft.com/office/officeart/2005/8/layout/cycle4"/>
    <dgm:cxn modelId="{4D26E09A-C9BB-4F8F-9278-5A62BDFE17DA}" type="presParOf" srcId="{33C4F61D-1B79-47C7-BF06-4100BA19B4FF}" destId="{51947B12-8E17-4216-8E83-5FDF3357B4B7}" srcOrd="0" destOrd="0" presId="urn:microsoft.com/office/officeart/2005/8/layout/cycle4"/>
    <dgm:cxn modelId="{42369892-B79A-4E3E-86B0-FFF133374DDD}" type="presParOf" srcId="{33C4F61D-1B79-47C7-BF06-4100BA19B4FF}" destId="{13B59FD9-AF2C-4D53-9DFF-7009F446D7EA}" srcOrd="1" destOrd="0" presId="urn:microsoft.com/office/officeart/2005/8/layout/cycle4"/>
    <dgm:cxn modelId="{5CF16296-B363-408A-A784-798A05DFF4EB}" type="presParOf" srcId="{5468BD6E-82A0-429C-BEA6-529527F1E2C0}" destId="{918814DD-4EE7-4758-8E3B-6E8648D85717}" srcOrd="2" destOrd="0" presId="urn:microsoft.com/office/officeart/2005/8/layout/cycle4"/>
    <dgm:cxn modelId="{56F3666D-221E-4253-AC7E-AE6E1C4C21A2}" type="presParOf" srcId="{918814DD-4EE7-4758-8E3B-6E8648D85717}" destId="{4A337BF8-764B-49E9-AD26-6458F2ACAE45}" srcOrd="0" destOrd="0" presId="urn:microsoft.com/office/officeart/2005/8/layout/cycle4"/>
    <dgm:cxn modelId="{A9000638-196C-4250-841F-6430BE15F461}" type="presParOf" srcId="{918814DD-4EE7-4758-8E3B-6E8648D85717}" destId="{529C3CED-EFB3-493B-AC88-437F3FF402B3}" srcOrd="1" destOrd="0" presId="urn:microsoft.com/office/officeart/2005/8/layout/cycle4"/>
    <dgm:cxn modelId="{88FD8FF7-6978-4982-BA5E-CB0708F528E1}" type="presParOf" srcId="{5468BD6E-82A0-429C-BEA6-529527F1E2C0}" destId="{80A3C79F-8D89-455C-A5E6-2D8A9A3364F5}" srcOrd="3" destOrd="0" presId="urn:microsoft.com/office/officeart/2005/8/layout/cycle4"/>
    <dgm:cxn modelId="{E7D95F87-537C-411D-9D77-A111F92F639E}" type="presParOf" srcId="{80A3C79F-8D89-455C-A5E6-2D8A9A3364F5}" destId="{C3916019-72BA-4CD5-83A2-2A05F5E9CEFB}" srcOrd="0" destOrd="0" presId="urn:microsoft.com/office/officeart/2005/8/layout/cycle4"/>
    <dgm:cxn modelId="{07F22EF2-FCB6-4848-B4E4-11F61A6FC897}" type="presParOf" srcId="{80A3C79F-8D89-455C-A5E6-2D8A9A3364F5}" destId="{F3512EC6-CD8C-4499-8505-A62EBB500FD0}" srcOrd="1" destOrd="0" presId="urn:microsoft.com/office/officeart/2005/8/layout/cycle4"/>
    <dgm:cxn modelId="{B689E15D-57E7-4AF5-892C-E07B6A54644F}" type="presParOf" srcId="{5468BD6E-82A0-429C-BEA6-529527F1E2C0}" destId="{016D63DF-FFA2-48FC-B7FF-F7E45840A83D}" srcOrd="4" destOrd="0" presId="urn:microsoft.com/office/officeart/2005/8/layout/cycle4"/>
    <dgm:cxn modelId="{D8516209-3651-4E1D-92AF-815B7EF6D1FB}" type="presParOf" srcId="{92FF8418-E3FE-4B58-8FF7-EBC90343D1D9}" destId="{CB700308-AF40-4304-B5D8-D2D71C82A07A}" srcOrd="1" destOrd="0" presId="urn:microsoft.com/office/officeart/2005/8/layout/cycle4"/>
    <dgm:cxn modelId="{31E0DF55-4D04-455F-A8A8-435A140ADADE}" type="presParOf" srcId="{CB700308-AF40-4304-B5D8-D2D71C82A07A}" destId="{1113D7B7-B482-4F14-8FF9-4C436D919D25}" srcOrd="0" destOrd="0" presId="urn:microsoft.com/office/officeart/2005/8/layout/cycle4"/>
    <dgm:cxn modelId="{48747A06-A54B-490F-B965-333B29315191}" type="presParOf" srcId="{CB700308-AF40-4304-B5D8-D2D71C82A07A}" destId="{A4093B17-F2EC-406B-8ABD-D00F24CCEC19}" srcOrd="1" destOrd="0" presId="urn:microsoft.com/office/officeart/2005/8/layout/cycle4"/>
    <dgm:cxn modelId="{840E364F-682D-4725-9E08-C94480DC82D8}" type="presParOf" srcId="{CB700308-AF40-4304-B5D8-D2D71C82A07A}" destId="{4C88DBC1-CC9A-4137-A8F5-E9967231CDC0}" srcOrd="2" destOrd="0" presId="urn:microsoft.com/office/officeart/2005/8/layout/cycle4"/>
    <dgm:cxn modelId="{46853EAB-C45F-431A-AFD7-D19F0CEE39DC}" type="presParOf" srcId="{CB700308-AF40-4304-B5D8-D2D71C82A07A}" destId="{70AB8EE6-D5BC-4B5F-A860-31BC822308B3}" srcOrd="3" destOrd="0" presId="urn:microsoft.com/office/officeart/2005/8/layout/cycle4"/>
    <dgm:cxn modelId="{2AB623D1-7799-49FD-952E-747676F2BC59}" type="presParOf" srcId="{CB700308-AF40-4304-B5D8-D2D71C82A07A}" destId="{DA08ABAB-53BC-4E5B-A31A-B85B7B54F410}" srcOrd="4" destOrd="0" presId="urn:microsoft.com/office/officeart/2005/8/layout/cycle4"/>
    <dgm:cxn modelId="{9B7137E8-03DD-48B8-84DA-CCF075121448}" type="presParOf" srcId="{92FF8418-E3FE-4B58-8FF7-EBC90343D1D9}" destId="{E6199D37-EF1C-4664-9268-216B6C343C6B}" srcOrd="2" destOrd="0" presId="urn:microsoft.com/office/officeart/2005/8/layout/cycle4"/>
    <dgm:cxn modelId="{E309120B-7E7F-4DDD-A672-6D176B0E48BC}" type="presParOf" srcId="{92FF8418-E3FE-4B58-8FF7-EBC90343D1D9}" destId="{76C9A762-2BB9-4782-B4D2-B9123BEF621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55EC4-AA6C-4B4C-947C-8807E471B58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A967E32-D25B-468A-8DBD-1EEA007A246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Bridging the legal gap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1B34D-BCF0-4379-8B75-D1F1DACF5463}" type="parTrans" cxnId="{0934D62A-C876-421E-8D0D-FB0291CC2452}">
      <dgm:prSet/>
      <dgm:spPr/>
      <dgm:t>
        <a:bodyPr/>
        <a:lstStyle/>
        <a:p>
          <a:endParaRPr lang="en-US"/>
        </a:p>
      </dgm:t>
    </dgm:pt>
    <dgm:pt modelId="{8F2EEBA2-B6C2-4167-877F-E1E7333A3FDE}" type="sibTrans" cxnId="{0934D62A-C876-421E-8D0D-FB0291CC2452}">
      <dgm:prSet/>
      <dgm:spPr/>
      <dgm:t>
        <a:bodyPr/>
        <a:lstStyle/>
        <a:p>
          <a:endParaRPr lang="en-US"/>
        </a:p>
      </dgm:t>
    </dgm:pt>
    <dgm:pt modelId="{EAFF5319-829B-4682-9500-14485C4FEAC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F91CC-3659-4B08-B85A-2D349C76D06C}" type="parTrans" cxnId="{8904BD6E-1AF1-4E53-B2D5-7FC5621A84FB}">
      <dgm:prSet/>
      <dgm:spPr/>
      <dgm:t>
        <a:bodyPr/>
        <a:lstStyle/>
        <a:p>
          <a:endParaRPr lang="en-US"/>
        </a:p>
      </dgm:t>
    </dgm:pt>
    <dgm:pt modelId="{B630A559-41AB-4E79-B76D-6B9A2A0A650F}" type="sibTrans" cxnId="{8904BD6E-1AF1-4E53-B2D5-7FC5621A84FB}">
      <dgm:prSet/>
      <dgm:spPr/>
      <dgm:t>
        <a:bodyPr/>
        <a:lstStyle/>
        <a:p>
          <a:endParaRPr lang="en-US"/>
        </a:p>
      </dgm:t>
    </dgm:pt>
    <dgm:pt modelId="{BCDD3C52-EB29-4F76-A644-B6534ACAE5F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Innovation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3A997-EDB9-45D8-88F6-687E7B7BDC28}" type="parTrans" cxnId="{4C364DF2-B32B-49B6-9EF6-592881F7696D}">
      <dgm:prSet/>
      <dgm:spPr/>
      <dgm:t>
        <a:bodyPr/>
        <a:lstStyle/>
        <a:p>
          <a:endParaRPr lang="en-US"/>
        </a:p>
      </dgm:t>
    </dgm:pt>
    <dgm:pt modelId="{2B33BC83-8BD7-46FF-A0A3-36522BFC4954}" type="sibTrans" cxnId="{4C364DF2-B32B-49B6-9EF6-592881F7696D}">
      <dgm:prSet/>
      <dgm:spPr/>
      <dgm:t>
        <a:bodyPr/>
        <a:lstStyle/>
        <a:p>
          <a:endParaRPr lang="en-US"/>
        </a:p>
      </dgm:t>
    </dgm:pt>
    <dgm:pt modelId="{F2831E1C-CFF4-4226-8D91-BDFAE53CF304}" type="pres">
      <dgm:prSet presAssocID="{1F055EC4-AA6C-4B4C-947C-8807E471B582}" presName="compositeShape" presStyleCnt="0">
        <dgm:presLayoutVars>
          <dgm:chMax val="7"/>
          <dgm:dir/>
          <dgm:resizeHandles val="exact"/>
        </dgm:presLayoutVars>
      </dgm:prSet>
      <dgm:spPr/>
    </dgm:pt>
    <dgm:pt modelId="{5BB6EBA5-BA4E-46B6-B2E7-DFC5DCEA8119}" type="pres">
      <dgm:prSet presAssocID="{1F055EC4-AA6C-4B4C-947C-8807E471B582}" presName="wedge1" presStyleLbl="node1" presStyleIdx="0" presStyleCnt="3"/>
      <dgm:spPr/>
      <dgm:t>
        <a:bodyPr/>
        <a:lstStyle/>
        <a:p>
          <a:endParaRPr lang="en-US"/>
        </a:p>
      </dgm:t>
    </dgm:pt>
    <dgm:pt modelId="{BA938AF7-3BDD-4C5B-8F07-68149F1CA881}" type="pres">
      <dgm:prSet presAssocID="{1F055EC4-AA6C-4B4C-947C-8807E471B5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A6061-DD24-445B-A74A-3DAD7A2A4EF5}" type="pres">
      <dgm:prSet presAssocID="{1F055EC4-AA6C-4B4C-947C-8807E471B582}" presName="wedge2" presStyleLbl="node1" presStyleIdx="1" presStyleCnt="3"/>
      <dgm:spPr/>
      <dgm:t>
        <a:bodyPr/>
        <a:lstStyle/>
        <a:p>
          <a:endParaRPr lang="en-US"/>
        </a:p>
      </dgm:t>
    </dgm:pt>
    <dgm:pt modelId="{E6B12AC4-3987-45AD-BBAB-E694EE59BFAB}" type="pres">
      <dgm:prSet presAssocID="{1F055EC4-AA6C-4B4C-947C-8807E471B5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D9929-CAAB-487C-B03B-74E7F4702C4B}" type="pres">
      <dgm:prSet presAssocID="{1F055EC4-AA6C-4B4C-947C-8807E471B582}" presName="wedge3" presStyleLbl="node1" presStyleIdx="2" presStyleCnt="3"/>
      <dgm:spPr/>
      <dgm:t>
        <a:bodyPr/>
        <a:lstStyle/>
        <a:p>
          <a:endParaRPr lang="en-US"/>
        </a:p>
      </dgm:t>
    </dgm:pt>
    <dgm:pt modelId="{2B7AD1F9-FEEC-4301-9BF9-1EAAC8D143AB}" type="pres">
      <dgm:prSet presAssocID="{1F055EC4-AA6C-4B4C-947C-8807E471B5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19AA2-1F55-490E-863C-F2A51EBBBF00}" type="presOf" srcId="{BCDD3C52-EB29-4F76-A644-B6534ACAE5F0}" destId="{2B7AD1F9-FEEC-4301-9BF9-1EAAC8D143AB}" srcOrd="1" destOrd="0" presId="urn:microsoft.com/office/officeart/2005/8/layout/chart3"/>
    <dgm:cxn modelId="{4C364DF2-B32B-49B6-9EF6-592881F7696D}" srcId="{1F055EC4-AA6C-4B4C-947C-8807E471B582}" destId="{BCDD3C52-EB29-4F76-A644-B6534ACAE5F0}" srcOrd="2" destOrd="0" parTransId="{9143A997-EDB9-45D8-88F6-687E7B7BDC28}" sibTransId="{2B33BC83-8BD7-46FF-A0A3-36522BFC4954}"/>
    <dgm:cxn modelId="{8904BD6E-1AF1-4E53-B2D5-7FC5621A84FB}" srcId="{1F055EC4-AA6C-4B4C-947C-8807E471B582}" destId="{EAFF5319-829B-4682-9500-14485C4FEAC7}" srcOrd="1" destOrd="0" parTransId="{C33F91CC-3659-4B08-B85A-2D349C76D06C}" sibTransId="{B630A559-41AB-4E79-B76D-6B9A2A0A650F}"/>
    <dgm:cxn modelId="{EC7FC4DF-4399-437F-A788-ADA3C0307725}" type="presOf" srcId="{BCDD3C52-EB29-4F76-A644-B6534ACAE5F0}" destId="{5A9D9929-CAAB-487C-B03B-74E7F4702C4B}" srcOrd="0" destOrd="0" presId="urn:microsoft.com/office/officeart/2005/8/layout/chart3"/>
    <dgm:cxn modelId="{CF4531BC-C0FE-4601-8B20-0B6AB61F75DA}" type="presOf" srcId="{EAFF5319-829B-4682-9500-14485C4FEAC7}" destId="{E6B12AC4-3987-45AD-BBAB-E694EE59BFAB}" srcOrd="1" destOrd="0" presId="urn:microsoft.com/office/officeart/2005/8/layout/chart3"/>
    <dgm:cxn modelId="{B0B13905-EA17-46BB-9F59-4BE361D6104D}" type="presOf" srcId="{BA967E32-D25B-468A-8DBD-1EEA007A2461}" destId="{BA938AF7-3BDD-4C5B-8F07-68149F1CA881}" srcOrd="1" destOrd="0" presId="urn:microsoft.com/office/officeart/2005/8/layout/chart3"/>
    <dgm:cxn modelId="{E3EDB807-0326-49ED-B900-8B359FD61106}" type="presOf" srcId="{1F055EC4-AA6C-4B4C-947C-8807E471B582}" destId="{F2831E1C-CFF4-4226-8D91-BDFAE53CF304}" srcOrd="0" destOrd="0" presId="urn:microsoft.com/office/officeart/2005/8/layout/chart3"/>
    <dgm:cxn modelId="{0934D62A-C876-421E-8D0D-FB0291CC2452}" srcId="{1F055EC4-AA6C-4B4C-947C-8807E471B582}" destId="{BA967E32-D25B-468A-8DBD-1EEA007A2461}" srcOrd="0" destOrd="0" parTransId="{1881B34D-BCF0-4379-8B75-D1F1DACF5463}" sibTransId="{8F2EEBA2-B6C2-4167-877F-E1E7333A3FDE}"/>
    <dgm:cxn modelId="{81B03C9F-029F-449C-BA8B-79D64C775E5A}" type="presOf" srcId="{BA967E32-D25B-468A-8DBD-1EEA007A2461}" destId="{5BB6EBA5-BA4E-46B6-B2E7-DFC5DCEA8119}" srcOrd="0" destOrd="0" presId="urn:microsoft.com/office/officeart/2005/8/layout/chart3"/>
    <dgm:cxn modelId="{4313DC99-85DA-48F0-9AF5-7101375A4E88}" type="presOf" srcId="{EAFF5319-829B-4682-9500-14485C4FEAC7}" destId="{78EA6061-DD24-445B-A74A-3DAD7A2A4EF5}" srcOrd="0" destOrd="0" presId="urn:microsoft.com/office/officeart/2005/8/layout/chart3"/>
    <dgm:cxn modelId="{7A3F0C1A-F1A0-454F-9CC1-B36167C87719}" type="presParOf" srcId="{F2831E1C-CFF4-4226-8D91-BDFAE53CF304}" destId="{5BB6EBA5-BA4E-46B6-B2E7-DFC5DCEA8119}" srcOrd="0" destOrd="0" presId="urn:microsoft.com/office/officeart/2005/8/layout/chart3"/>
    <dgm:cxn modelId="{26D0A4E6-25BB-4898-BFB8-6824E9E52911}" type="presParOf" srcId="{F2831E1C-CFF4-4226-8D91-BDFAE53CF304}" destId="{BA938AF7-3BDD-4C5B-8F07-68149F1CA881}" srcOrd="1" destOrd="0" presId="urn:microsoft.com/office/officeart/2005/8/layout/chart3"/>
    <dgm:cxn modelId="{50800234-FAFB-431B-936E-DA758DDC4AF1}" type="presParOf" srcId="{F2831E1C-CFF4-4226-8D91-BDFAE53CF304}" destId="{78EA6061-DD24-445B-A74A-3DAD7A2A4EF5}" srcOrd="2" destOrd="0" presId="urn:microsoft.com/office/officeart/2005/8/layout/chart3"/>
    <dgm:cxn modelId="{AEC5A175-207A-4417-9259-7AE5D4A48F6F}" type="presParOf" srcId="{F2831E1C-CFF4-4226-8D91-BDFAE53CF304}" destId="{E6B12AC4-3987-45AD-BBAB-E694EE59BFAB}" srcOrd="3" destOrd="0" presId="urn:microsoft.com/office/officeart/2005/8/layout/chart3"/>
    <dgm:cxn modelId="{EDDDFAC0-62F3-4E4C-BA30-A3CB60B4A09F}" type="presParOf" srcId="{F2831E1C-CFF4-4226-8D91-BDFAE53CF304}" destId="{5A9D9929-CAAB-487C-B03B-74E7F4702C4B}" srcOrd="4" destOrd="0" presId="urn:microsoft.com/office/officeart/2005/8/layout/chart3"/>
    <dgm:cxn modelId="{0DEA8F00-7A72-45ED-94E4-D8E08F22D0EE}" type="presParOf" srcId="{F2831E1C-CFF4-4226-8D91-BDFAE53CF304}" destId="{2B7AD1F9-FEEC-4301-9BF9-1EAAC8D143A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D4FE-7EA8-4DCC-935E-122AF1448D2C}">
      <dsp:nvSpPr>
        <dsp:cNvPr id="0" name=""/>
        <dsp:cNvSpPr/>
      </dsp:nvSpPr>
      <dsp:spPr>
        <a:xfrm>
          <a:off x="6362" y="878978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case and failure modes identified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80" y="912396"/>
        <a:ext cx="1834815" cy="1074154"/>
      </dsp:txXfrm>
    </dsp:sp>
    <dsp:sp modelId="{FCF86404-DEA6-451E-8F92-3B34CD2AB91C}">
      <dsp:nvSpPr>
        <dsp:cNvPr id="0" name=""/>
        <dsp:cNvSpPr/>
      </dsp:nvSpPr>
      <dsp:spPr>
        <a:xfrm>
          <a:off x="2075359" y="1213669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5359" y="1307991"/>
        <a:ext cx="282205" cy="282965"/>
      </dsp:txXfrm>
    </dsp:sp>
    <dsp:sp modelId="{14323266-401A-4021-B727-7B113DE26169}">
      <dsp:nvSpPr>
        <dsp:cNvPr id="0" name=""/>
        <dsp:cNvSpPr/>
      </dsp:nvSpPr>
      <dsp:spPr>
        <a:xfrm>
          <a:off x="2668674" y="878978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Parallel design routes identified and prototyped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092" y="912396"/>
        <a:ext cx="1834815" cy="1074154"/>
      </dsp:txXfrm>
    </dsp:sp>
    <dsp:sp modelId="{62FFA6B4-C0CA-47EF-BFF5-BEBDB9DD695F}">
      <dsp:nvSpPr>
        <dsp:cNvPr id="0" name=""/>
        <dsp:cNvSpPr/>
      </dsp:nvSpPr>
      <dsp:spPr>
        <a:xfrm>
          <a:off x="4737671" y="1213669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7671" y="1307991"/>
        <a:ext cx="282205" cy="282965"/>
      </dsp:txXfrm>
    </dsp:sp>
    <dsp:sp modelId="{B05667BA-9A3C-4308-B8D5-F23766A2D7E3}">
      <dsp:nvSpPr>
        <dsp:cNvPr id="0" name=""/>
        <dsp:cNvSpPr/>
      </dsp:nvSpPr>
      <dsp:spPr>
        <a:xfrm>
          <a:off x="5330986" y="878978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Prototypes small scale tested in assembly lab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4404" y="912396"/>
        <a:ext cx="1834815" cy="1074154"/>
      </dsp:txXfrm>
    </dsp:sp>
    <dsp:sp modelId="{C7550854-8246-4C3F-A7F1-3560406A80F2}">
      <dsp:nvSpPr>
        <dsp:cNvPr id="0" name=""/>
        <dsp:cNvSpPr/>
      </dsp:nvSpPr>
      <dsp:spPr>
        <a:xfrm rot="5400000">
          <a:off x="6080236" y="2153085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140329" y="2187315"/>
        <a:ext cx="282965" cy="282205"/>
      </dsp:txXfrm>
    </dsp:sp>
    <dsp:sp modelId="{61F90ACF-1E15-4BE6-AB37-3DF8165EE5E9}">
      <dsp:nvSpPr>
        <dsp:cNvPr id="0" name=""/>
        <dsp:cNvSpPr/>
      </dsp:nvSpPr>
      <dsp:spPr>
        <a:xfrm>
          <a:off x="5330986" y="2780630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acknowledged to international partners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4404" y="2814048"/>
        <a:ext cx="1834815" cy="1074154"/>
      </dsp:txXfrm>
    </dsp:sp>
    <dsp:sp modelId="{54476330-9B4F-40FC-B6E5-5A3424AD8362}">
      <dsp:nvSpPr>
        <dsp:cNvPr id="0" name=""/>
        <dsp:cNvSpPr/>
      </dsp:nvSpPr>
      <dsp:spPr>
        <a:xfrm rot="10800000">
          <a:off x="4760490" y="3115320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881435" y="3209642"/>
        <a:ext cx="282205" cy="282965"/>
      </dsp:txXfrm>
    </dsp:sp>
    <dsp:sp modelId="{AD7D9906-AA39-4054-A504-7298B9245529}">
      <dsp:nvSpPr>
        <dsp:cNvPr id="0" name=""/>
        <dsp:cNvSpPr/>
      </dsp:nvSpPr>
      <dsp:spPr>
        <a:xfrm>
          <a:off x="2668674" y="2780630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Larger scale tested on line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092" y="2814048"/>
        <a:ext cx="1834815" cy="1074154"/>
      </dsp:txXfrm>
    </dsp:sp>
    <dsp:sp modelId="{E64E1F91-8552-41CA-A59D-5FBC5B874BB2}">
      <dsp:nvSpPr>
        <dsp:cNvPr id="0" name=""/>
        <dsp:cNvSpPr/>
      </dsp:nvSpPr>
      <dsp:spPr>
        <a:xfrm rot="10800000">
          <a:off x="2098178" y="3115320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9123" y="3209642"/>
        <a:ext cx="282205" cy="282965"/>
      </dsp:txXfrm>
    </dsp:sp>
    <dsp:sp modelId="{39564058-4F68-4390-B3C9-775901F980CD}">
      <dsp:nvSpPr>
        <dsp:cNvPr id="0" name=""/>
        <dsp:cNvSpPr/>
      </dsp:nvSpPr>
      <dsp:spPr>
        <a:xfrm>
          <a:off x="6362" y="2780630"/>
          <a:ext cx="1901651" cy="1140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marketed and supported for global application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80" y="2814048"/>
        <a:ext cx="1834815" cy="107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7BF8-764B-49E9-AD26-6458F2ACAE45}">
      <dsp:nvSpPr>
        <dsp:cNvPr id="0" name=""/>
        <dsp:cNvSpPr/>
      </dsp:nvSpPr>
      <dsp:spPr>
        <a:xfrm>
          <a:off x="4247083" y="2901696"/>
          <a:ext cx="2107996" cy="136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Reduction of company cost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909478" y="3273067"/>
        <a:ext cx="1415605" cy="964136"/>
      </dsp:txXfrm>
    </dsp:sp>
    <dsp:sp modelId="{C3916019-72BA-4CD5-83A2-2A05F5E9CEFB}">
      <dsp:nvSpPr>
        <dsp:cNvPr id="0" name=""/>
        <dsp:cNvSpPr/>
      </dsp:nvSpPr>
      <dsp:spPr>
        <a:xfrm>
          <a:off x="807720" y="2901696"/>
          <a:ext cx="2107996" cy="136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Standardized Process for global intervention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837716" y="3273067"/>
        <a:ext cx="1415605" cy="964136"/>
      </dsp:txXfrm>
    </dsp:sp>
    <dsp:sp modelId="{51947B12-8E17-4216-8E83-5FDF3357B4B7}">
      <dsp:nvSpPr>
        <dsp:cNvPr id="0" name=""/>
        <dsp:cNvSpPr/>
      </dsp:nvSpPr>
      <dsp:spPr>
        <a:xfrm>
          <a:off x="4247083" y="0"/>
          <a:ext cx="2107996" cy="136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Mistake Proofing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909478" y="29996"/>
        <a:ext cx="1415605" cy="964136"/>
      </dsp:txXfrm>
    </dsp:sp>
    <dsp:sp modelId="{0B30C26E-CB9A-4D62-B264-E46DD735CD97}">
      <dsp:nvSpPr>
        <dsp:cNvPr id="0" name=""/>
        <dsp:cNvSpPr/>
      </dsp:nvSpPr>
      <dsp:spPr>
        <a:xfrm>
          <a:off x="807720" y="0"/>
          <a:ext cx="2107996" cy="136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Safety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837716" y="29996"/>
        <a:ext cx="1415605" cy="964136"/>
      </dsp:txXfrm>
    </dsp:sp>
    <dsp:sp modelId="{1113D7B7-B482-4F14-8FF9-4C436D919D25}">
      <dsp:nvSpPr>
        <dsp:cNvPr id="0" name=""/>
        <dsp:cNvSpPr/>
      </dsp:nvSpPr>
      <dsp:spPr>
        <a:xfrm>
          <a:off x="1691030" y="243230"/>
          <a:ext cx="1847697" cy="18476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Elimination of hammer and drift </a:t>
          </a:r>
          <a:endParaRPr lang="en-US" sz="1500" kern="1200" dirty="0"/>
        </a:p>
      </dsp:txBody>
      <dsp:txXfrm>
        <a:off x="2232208" y="784408"/>
        <a:ext cx="1306519" cy="1306519"/>
      </dsp:txXfrm>
    </dsp:sp>
    <dsp:sp modelId="{A4093B17-F2EC-406B-8ABD-D00F24CCEC19}">
      <dsp:nvSpPr>
        <dsp:cNvPr id="0" name=""/>
        <dsp:cNvSpPr/>
      </dsp:nvSpPr>
      <dsp:spPr>
        <a:xfrm rot="5400000">
          <a:off x="3624072" y="243230"/>
          <a:ext cx="1847697" cy="18476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Unidirectional installation</a:t>
          </a:r>
          <a:endParaRPr lang="en-US" sz="1500" kern="1200" dirty="0"/>
        </a:p>
      </dsp:txBody>
      <dsp:txXfrm rot="-5400000">
        <a:off x="3624072" y="784408"/>
        <a:ext cx="1306519" cy="1306519"/>
      </dsp:txXfrm>
    </dsp:sp>
    <dsp:sp modelId="{4C88DBC1-CC9A-4137-A8F5-E9967231CDC0}">
      <dsp:nvSpPr>
        <dsp:cNvPr id="0" name=""/>
        <dsp:cNvSpPr/>
      </dsp:nvSpPr>
      <dsp:spPr>
        <a:xfrm rot="10800000">
          <a:off x="3624072" y="2176272"/>
          <a:ext cx="1847697" cy="18476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Elimination of safety and warranty claims</a:t>
          </a:r>
          <a:endParaRPr lang="en-US" sz="1500" kern="1200" dirty="0"/>
        </a:p>
      </dsp:txBody>
      <dsp:txXfrm rot="10800000">
        <a:off x="3624072" y="2176272"/>
        <a:ext cx="1306519" cy="1306519"/>
      </dsp:txXfrm>
    </dsp:sp>
    <dsp:sp modelId="{70AB8EE6-D5BC-4B5F-A860-31BC822308B3}">
      <dsp:nvSpPr>
        <dsp:cNvPr id="0" name=""/>
        <dsp:cNvSpPr/>
      </dsp:nvSpPr>
      <dsp:spPr>
        <a:xfrm rot="16200000">
          <a:off x="1691030" y="2176272"/>
          <a:ext cx="1847697" cy="18476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Single installation process for parts</a:t>
          </a:r>
          <a:endParaRPr lang="en-US" sz="1500" kern="1200" dirty="0"/>
        </a:p>
      </dsp:txBody>
      <dsp:txXfrm rot="5400000">
        <a:off x="2232208" y="2176272"/>
        <a:ext cx="1306519" cy="1306519"/>
      </dsp:txXfrm>
    </dsp:sp>
    <dsp:sp modelId="{E6199D37-EF1C-4664-9268-216B6C343C6B}">
      <dsp:nvSpPr>
        <dsp:cNvPr id="0" name=""/>
        <dsp:cNvSpPr/>
      </dsp:nvSpPr>
      <dsp:spPr>
        <a:xfrm>
          <a:off x="3262426" y="1749552"/>
          <a:ext cx="637946" cy="5547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9A762-2BB9-4782-B4D2-B9123BEF6216}">
      <dsp:nvSpPr>
        <dsp:cNvPr id="0" name=""/>
        <dsp:cNvSpPr/>
      </dsp:nvSpPr>
      <dsp:spPr>
        <a:xfrm rot="10800000">
          <a:off x="3262426" y="1962912"/>
          <a:ext cx="637946" cy="5547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6EBA5-BA4E-46B6-B2E7-DFC5DCEA8119}">
      <dsp:nvSpPr>
        <dsp:cNvPr id="0" name=""/>
        <dsp:cNvSpPr/>
      </dsp:nvSpPr>
      <dsp:spPr>
        <a:xfrm>
          <a:off x="2445315" y="282892"/>
          <a:ext cx="3520440" cy="352044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Bridging the legal gap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9344" y="932497"/>
        <a:ext cx="1194435" cy="1173480"/>
      </dsp:txXfrm>
    </dsp:sp>
    <dsp:sp modelId="{78EA6061-DD24-445B-A74A-3DAD7A2A4EF5}">
      <dsp:nvSpPr>
        <dsp:cNvPr id="0" name=""/>
        <dsp:cNvSpPr/>
      </dsp:nvSpPr>
      <dsp:spPr>
        <a:xfrm>
          <a:off x="2263844" y="387667"/>
          <a:ext cx="3520440" cy="352044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Implementation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774" y="2608897"/>
        <a:ext cx="1592580" cy="1089660"/>
      </dsp:txXfrm>
    </dsp:sp>
    <dsp:sp modelId="{5A9D9929-CAAB-487C-B03B-74E7F4702C4B}">
      <dsp:nvSpPr>
        <dsp:cNvPr id="0" name=""/>
        <dsp:cNvSpPr/>
      </dsp:nvSpPr>
      <dsp:spPr>
        <a:xfrm>
          <a:off x="2263844" y="387667"/>
          <a:ext cx="3520440" cy="352044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Innovation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1034" y="1079182"/>
        <a:ext cx="1194435" cy="117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FD37F-1237-401A-BC91-F6D2C19A1DC5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A624-5C62-4A3D-B185-9504E40F6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8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B990F-5F1C-497E-A0FE-7FBE24D8850C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57E2B-02EB-42BD-A3BB-658D4CBF4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6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EE0E6-92E3-43F3-B2B9-1FAAD1F3802F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6FD0-D5E9-4445-AB44-264CDA79A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5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178C81C-42E8-4C61-9E3F-17C4899A36F7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8D390C24-1C9C-4C1C-B5A7-01394036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F310E-9D36-49BE-BB19-F1FD1AE9447A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02151-CCDA-4F0A-85EF-03F1B63BB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6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132BC-67B5-45F0-A8FE-38837779863C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83C09-1614-456C-96BD-733F9B946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62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84FF6-B35C-4DA2-8738-BEE2E2B10773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8A248-C169-4AEC-A5D2-6681145AD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26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7BD85-7472-451F-80D2-442635DC6A3E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DD63-4865-48B2-824F-B59027234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81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54FA8-81AD-4724-B1D6-B8B46386A854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8BD6D-C32D-4578-BC59-0C573957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7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2F477-3A3D-45DC-9C05-301D00B986DC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8FC62-9797-4453-AFF1-263AAAC46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5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68DF9-D04A-4371-A0D0-E22380BE722D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8EAF4-5918-401C-8FBF-A064AC95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17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A362E6A3-E583-4510-86F0-8C5441B293A3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E3A38771-63D7-45C6-91D2-382B0F12F0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ＭＳ Ｐゴシック" pitchFamily="-111" charset="-128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ＭＳ Ｐゴシック" pitchFamily="-111" charset="-128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ＭＳ Ｐゴシック" pitchFamily="-111" charset="-128"/>
          <a:cs typeface="Georgi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ＭＳ Ｐゴシック" pitchFamily="-111" charset="-128"/>
          <a:cs typeface="Georg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ＭＳ Ｐゴシック" pitchFamily="-111" charset="-128"/>
          <a:cs typeface="Georgi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ＭＳ Ｐゴシック" pitchFamily="-111" charset="-128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Locking Out Lock Collar Issues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GE 400 Material in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r>
              <a:rPr lang="en-US" dirty="0" smtClean="0"/>
              <a:t>Don’t worry so much if you don’t have everything figured out yet</a:t>
            </a:r>
          </a:p>
          <a:p>
            <a:r>
              <a:rPr lang="en-US" dirty="0" smtClean="0"/>
              <a:t>Stop comparing to others – Things always look easier from the outside</a:t>
            </a:r>
          </a:p>
          <a:p>
            <a:r>
              <a:rPr lang="en-US" dirty="0" smtClean="0"/>
              <a:t>Take Risks… Don’t </a:t>
            </a:r>
            <a:r>
              <a:rPr lang="en-US" smtClean="0"/>
              <a:t>let failure </a:t>
            </a:r>
            <a:r>
              <a:rPr lang="en-US" dirty="0" smtClean="0"/>
              <a:t>consume you</a:t>
            </a:r>
          </a:p>
          <a:p>
            <a:r>
              <a:rPr lang="en-US" dirty="0" smtClean="0"/>
              <a:t>Always make sure you know where your suit pants are the night before a photo shoot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7644" y="273501"/>
            <a:ext cx="2719638" cy="250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4" y="1219200"/>
            <a:ext cx="2258631" cy="3700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2" y="1018037"/>
            <a:ext cx="2428875" cy="4364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665" y="3200400"/>
            <a:ext cx="2590800" cy="30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IMG_0463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IMG_0463.jpg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30" y="5334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5318" y="361162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Lock Collar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75944" y="2362200"/>
            <a:ext cx="38100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applications where a shaft rotates in a singular direction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Locks bearing to shaft by rotating offset circle on collar against offset race of bearing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patentimages.storage.googleapis.com/pages/US2584740-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2467"/>
            <a:ext cx="39624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648200" y="1437894"/>
            <a:ext cx="38100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Inconsistency in installation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found issue leading to significant warranty claims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and ergonomics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intervention unsuccessful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Amy\Downloads\611f85_tcm_12-5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971800" cy="29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pitchFamily="-111" charset="-128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3718263"/>
              </p:ext>
            </p:extLst>
          </p:nvPr>
        </p:nvGraphicFramePr>
        <p:xfrm>
          <a:off x="952500" y="381000"/>
          <a:ext cx="7239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381000" y="4572000"/>
            <a:ext cx="8382000" cy="1219200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course of development, I took a systems engineering route.  Innovation occurred for the product technology, the business case, and the presentation to the company.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pitchFamily="-111" charset="-128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-111" charset="0"/>
                <a:ea typeface="ＭＳ Ｐゴシック" pitchFamily="-111" charset="-128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Solution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663032"/>
              </p:ext>
            </p:extLst>
          </p:nvPr>
        </p:nvGraphicFramePr>
        <p:xfrm>
          <a:off x="1066800" y="1524000"/>
          <a:ext cx="7162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3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in Industry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11368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0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2363644" cy="4191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2288" y="152400"/>
            <a:ext cx="5486400" cy="566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8809"/>
          <a:stretch>
            <a:fillRect/>
          </a:stretch>
        </p:blipFill>
        <p:spPr>
          <a:xfrm>
            <a:off x="609600" y="1039019"/>
            <a:ext cx="4267200" cy="32004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04800" y="4528820"/>
            <a:ext cx="5486400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summer of 2014 the lock collar project was recognized as the strongest contribution to safety and ergonomics improvement in the John Deere global enterprise.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9022" y="536147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finalist for the Illinois Innovation Prize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ellin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2" ma:contentTypeDescription="Create a new document." ma:contentTypeScope="" ma:versionID="f69aeb681850c4605b0c5e04e6b265e5">
  <xsd:schema xmlns:xsd="http://www.w3.org/2001/XMLSchema" xmlns:xs="http://www.w3.org/2001/XMLSchema" xmlns:p="http://schemas.microsoft.com/office/2006/metadata/properties" xmlns:ns2="a7c154a5-ab58-43eb-a700-59d968f79591" targetNamespace="http://schemas.microsoft.com/office/2006/metadata/properties" ma:root="true" ma:fieldsID="ceff9764acf4ffce1745680a203b50a1" ns2:_="">
    <xsd:import namespace="a7c154a5-ab58-43eb-a700-59d968f795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154a5-ab58-43eb-a700-59d968f79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57AD2-3479-4719-B28E-723EC9232DDB}"/>
</file>

<file path=customXml/itemProps2.xml><?xml version="1.0" encoding="utf-8"?>
<ds:datastoreItem xmlns:ds="http://schemas.openxmlformats.org/officeDocument/2006/customXml" ds:itemID="{EA2A7926-049C-4840-B45F-73CDAA373FF2}"/>
</file>

<file path=customXml/itemProps3.xml><?xml version="1.0" encoding="utf-8"?>
<ds:datastoreItem xmlns:ds="http://schemas.openxmlformats.org/officeDocument/2006/customXml" ds:itemID="{777D1602-B7B6-48B1-AE71-EDE677601584}"/>
</file>

<file path=docProps/app.xml><?xml version="1.0" encoding="utf-8"?>
<Properties xmlns="http://schemas.openxmlformats.org/officeDocument/2006/extended-properties" xmlns:vt="http://schemas.openxmlformats.org/officeDocument/2006/docPropsVTypes">
  <Template>foellinger</Template>
  <TotalTime>771</TotalTime>
  <Words>255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foellinger</vt:lpstr>
      <vt:lpstr>Locking Out Lock Collar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Intellectual Property in Industry</vt:lpstr>
      <vt:lpstr>PowerPoint Presentation</vt:lpstr>
      <vt:lpstr>Lasting Lessons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Joe</cp:lastModifiedBy>
  <cp:revision>12</cp:revision>
  <dcterms:created xsi:type="dcterms:W3CDTF">2015-04-26T03:52:44Z</dcterms:created>
  <dcterms:modified xsi:type="dcterms:W3CDTF">2015-12-03T04:12:18Z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